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906000" cy="6858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/>
    <p:restoredTop sz="94583"/>
  </p:normalViewPr>
  <p:slideViewPr>
    <p:cSldViewPr>
      <p:cViewPr varScale="1">
        <p:scale>
          <a:sx n="62" d="100"/>
          <a:sy n="62" d="100"/>
        </p:scale>
        <p:origin x="1252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9A7D5A-4DA2-459E-84EE-A7ACF0D17B6C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4EAA1D-3E63-4933-BE63-E035ACB675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445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A00AF-E95C-4883-96BE-F464F3B9D32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20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0622-2544-4A5C-B6CD-DEA529D197BC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200D-7AF0-4C06-B1E2-FB1C6CA967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793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0622-2544-4A5C-B6CD-DEA529D197BC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200D-7AF0-4C06-B1E2-FB1C6CA967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4068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0622-2544-4A5C-B6CD-DEA529D197BC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200D-7AF0-4C06-B1E2-FB1C6CA967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664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0622-2544-4A5C-B6CD-DEA529D197BC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200D-7AF0-4C06-B1E2-FB1C6CA967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888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0622-2544-4A5C-B6CD-DEA529D197BC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200D-7AF0-4C06-B1E2-FB1C6CA967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91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0622-2544-4A5C-B6CD-DEA529D197BC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200D-7AF0-4C06-B1E2-FB1C6CA967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974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0622-2544-4A5C-B6CD-DEA529D197BC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200D-7AF0-4C06-B1E2-FB1C6CA967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8376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0622-2544-4A5C-B6CD-DEA529D197BC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200D-7AF0-4C06-B1E2-FB1C6CA967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187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0622-2544-4A5C-B6CD-DEA529D197BC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200D-7AF0-4C06-B1E2-FB1C6CA967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085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0622-2544-4A5C-B6CD-DEA529D197BC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200D-7AF0-4C06-B1E2-FB1C6CA967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971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0622-2544-4A5C-B6CD-DEA529D197BC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200D-7AF0-4C06-B1E2-FB1C6CA967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9404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70622-2544-4A5C-B6CD-DEA529D197BC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8200D-7AF0-4C06-B1E2-FB1C6CA967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802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69956" y="745728"/>
            <a:ext cx="345890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「研究課題名 </a:t>
            </a:r>
            <a:r>
              <a:rPr lang="en-US" altLang="ja-JP" sz="2000" dirty="0"/>
              <a:t>Research title</a:t>
            </a:r>
            <a:r>
              <a:rPr lang="ja-JP" altLang="en-US" sz="2000" dirty="0"/>
              <a:t>」</a:t>
            </a:r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1588" y="1900330"/>
            <a:ext cx="9422260" cy="489364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39713" indent="-239713"/>
            <a:r>
              <a:rPr lang="ja-JP" altLang="en-US" sz="1200" dirty="0"/>
              <a:t>●研究目的 </a:t>
            </a:r>
            <a:r>
              <a:rPr lang="en-US" altLang="ja-JP" sz="1200" dirty="0"/>
              <a:t>Research objectives</a:t>
            </a:r>
          </a:p>
          <a:p>
            <a:pPr marL="239713" indent="-239713"/>
            <a:r>
              <a:rPr lang="ja-JP" altLang="en-US" sz="1200" dirty="0"/>
              <a:t>　</a:t>
            </a:r>
            <a:r>
              <a:rPr lang="en-US" altLang="ja-JP" sz="1200" dirty="0">
                <a:solidFill>
                  <a:schemeClr val="bg1">
                    <a:lumMod val="75000"/>
                  </a:schemeClr>
                </a:solidFill>
              </a:rPr>
              <a:t>※</a:t>
            </a:r>
            <a:r>
              <a:rPr lang="ja-JP" altLang="en-US" sz="1200" dirty="0">
                <a:solidFill>
                  <a:schemeClr val="bg1">
                    <a:lumMod val="75000"/>
                  </a:schemeClr>
                </a:solidFill>
              </a:rPr>
              <a:t>研究目的や方法について簡潔にわかりやすくまとめてください。</a:t>
            </a:r>
            <a:endParaRPr lang="en-US" altLang="ja-JP" sz="1200" dirty="0"/>
          </a:p>
          <a:p>
            <a:pPr marL="239713" indent="-239713"/>
            <a:r>
              <a:rPr lang="ja-JP" altLang="en-US" sz="1200" dirty="0"/>
              <a:t>　</a:t>
            </a:r>
            <a:r>
              <a:rPr lang="en-US" altLang="ja-JP" sz="1200" dirty="0">
                <a:solidFill>
                  <a:schemeClr val="bg1">
                    <a:lumMod val="75000"/>
                  </a:schemeClr>
                </a:solidFill>
              </a:rPr>
              <a:t>※</a:t>
            </a:r>
            <a:r>
              <a:rPr lang="ja-JP" altLang="en-US" sz="1200" dirty="0">
                <a:solidFill>
                  <a:schemeClr val="bg1">
                    <a:lumMod val="75000"/>
                  </a:schemeClr>
                </a:solidFill>
              </a:rPr>
              <a:t>文章とバランスはご自身で調整していただいて問題ありません。</a:t>
            </a:r>
            <a:endParaRPr lang="en-US" altLang="ja-JP" sz="1200" dirty="0"/>
          </a:p>
          <a:p>
            <a:pPr marL="239713" indent="-239713"/>
            <a:r>
              <a:rPr lang="en-US" altLang="ja-JP" sz="1200" dirty="0"/>
              <a:t>   </a:t>
            </a:r>
            <a:r>
              <a:rPr lang="en-US" altLang="ja-JP" sz="1200" dirty="0">
                <a:solidFill>
                  <a:schemeClr val="bg1">
                    <a:lumMod val="75000"/>
                  </a:schemeClr>
                </a:solidFill>
              </a:rPr>
              <a:t>Please provide a concise and easy-to-understand summary of the purpose and methods of your research.</a:t>
            </a:r>
          </a:p>
          <a:p>
            <a:pPr marL="239713" indent="-239713"/>
            <a:r>
              <a:rPr lang="ja-JP" altLang="en-US" sz="1200" dirty="0">
                <a:solidFill>
                  <a:schemeClr val="bg1">
                    <a:lumMod val="75000"/>
                  </a:schemeClr>
                </a:solidFill>
              </a:rPr>
              <a:t>　</a:t>
            </a:r>
            <a:r>
              <a:rPr lang="en-US" altLang="ja-JP" sz="1200" dirty="0">
                <a:solidFill>
                  <a:schemeClr val="bg1">
                    <a:lumMod val="75000"/>
                  </a:schemeClr>
                </a:solidFill>
              </a:rPr>
              <a:t>The text and balance can be adjusted by yourself.</a:t>
            </a:r>
          </a:p>
          <a:p>
            <a:pPr marL="239713" indent="-239713"/>
            <a:endParaRPr lang="en-US" altLang="ja-JP" sz="1200" dirty="0"/>
          </a:p>
          <a:p>
            <a:pPr marL="239713" indent="-239713"/>
            <a:r>
              <a:rPr lang="ja-JP" altLang="en-US" sz="1200" dirty="0"/>
              <a:t>●研究方法 ・研究体制 </a:t>
            </a:r>
            <a:r>
              <a:rPr lang="en-US" altLang="ja-JP" sz="1200" dirty="0"/>
              <a:t>Research methods</a:t>
            </a:r>
            <a:endParaRPr lang="en-US" altLang="ja-JP" sz="1200" dirty="0">
              <a:highlight>
                <a:srgbClr val="FF0000"/>
              </a:highlight>
            </a:endParaRPr>
          </a:p>
          <a:p>
            <a:pPr marL="239713" indent="-239713"/>
            <a:r>
              <a:rPr lang="ja-JP" altLang="en-US" sz="1200" dirty="0">
                <a:solidFill>
                  <a:schemeClr val="bg1">
                    <a:lumMod val="75000"/>
                  </a:schemeClr>
                </a:solidFill>
              </a:rPr>
              <a:t>　</a:t>
            </a:r>
            <a:r>
              <a:rPr lang="en-US" altLang="ja-JP" sz="1200" dirty="0">
                <a:solidFill>
                  <a:schemeClr val="bg1">
                    <a:lumMod val="75000"/>
                  </a:schemeClr>
                </a:solidFill>
              </a:rPr>
              <a:t>※</a:t>
            </a:r>
            <a:r>
              <a:rPr lang="ja-JP" altLang="en-US" sz="1200" dirty="0">
                <a:solidFill>
                  <a:schemeClr val="bg1">
                    <a:lumMod val="75000"/>
                  </a:schemeClr>
                </a:solidFill>
              </a:rPr>
              <a:t>グループでの申請の場合は共同研究者の所属、属性（学年または職位）、氏名も記載してください。</a:t>
            </a:r>
            <a:endParaRPr lang="en-US" altLang="ja-JP" sz="1200" dirty="0">
              <a:solidFill>
                <a:schemeClr val="bg1">
                  <a:lumMod val="75000"/>
                </a:schemeClr>
              </a:solidFill>
            </a:endParaRPr>
          </a:p>
          <a:p>
            <a:pPr marL="239713" indent="-239713"/>
            <a:r>
              <a:rPr lang="en-US" altLang="ja-JP" sz="1200" dirty="0">
                <a:solidFill>
                  <a:schemeClr val="bg1">
                    <a:lumMod val="75000"/>
                  </a:schemeClr>
                </a:solidFill>
              </a:rPr>
              <a:t>    (If you apply as a  group, please describe co-investigator’s role and responsibility with their “Name”, “Affiliation” and “Position”.</a:t>
            </a:r>
          </a:p>
          <a:p>
            <a:pPr marL="239713" indent="-239713"/>
            <a:endParaRPr lang="en-US" altLang="ja-JP" sz="1200" dirty="0">
              <a:solidFill>
                <a:srgbClr val="FF0000"/>
              </a:solidFill>
            </a:endParaRPr>
          </a:p>
          <a:p>
            <a:pPr marL="239713" indent="-239713"/>
            <a:endParaRPr lang="en-US" altLang="ja-JP" sz="1600" dirty="0"/>
          </a:p>
          <a:p>
            <a:pPr marL="239713" indent="-239713"/>
            <a:endParaRPr lang="en-US" altLang="ja-JP" sz="1600" dirty="0"/>
          </a:p>
          <a:p>
            <a:pPr marL="239713" indent="-239713"/>
            <a:endParaRPr lang="en-US" altLang="ja-JP" sz="1600" dirty="0"/>
          </a:p>
          <a:p>
            <a:pPr marL="239713" indent="-239713"/>
            <a:endParaRPr lang="en-US" altLang="ja-JP" sz="1600" dirty="0"/>
          </a:p>
          <a:p>
            <a:pPr marL="239713" indent="-239713"/>
            <a:endParaRPr lang="en-US" altLang="ja-JP" sz="1600" dirty="0"/>
          </a:p>
          <a:p>
            <a:pPr marL="239713" indent="-239713"/>
            <a:endParaRPr lang="en-US" altLang="ja-JP" sz="1600" dirty="0"/>
          </a:p>
          <a:p>
            <a:pPr marL="239713" indent="-239713"/>
            <a:endParaRPr lang="en-US" altLang="ja-JP" sz="1600" dirty="0"/>
          </a:p>
          <a:p>
            <a:pPr marL="239713" indent="-239713"/>
            <a:endParaRPr lang="en-US" altLang="ja-JP" sz="1600" dirty="0"/>
          </a:p>
          <a:p>
            <a:pPr marL="239713" indent="-239713"/>
            <a:endParaRPr lang="en-US" altLang="ja-JP" sz="1600" dirty="0"/>
          </a:p>
          <a:p>
            <a:pPr marL="239713" indent="-239713"/>
            <a:endParaRPr lang="en-US" altLang="ja-JP" sz="1600" dirty="0"/>
          </a:p>
          <a:p>
            <a:pPr marL="239713" indent="-239713"/>
            <a:endParaRPr lang="en-US" altLang="ja-JP" sz="1600" dirty="0"/>
          </a:p>
          <a:p>
            <a:pPr marL="239713" indent="-239713"/>
            <a:endParaRPr lang="en-US" altLang="ja-JP" sz="16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87FB8F3-D37C-7943-A67C-E21AFCEA1076}"/>
              </a:ext>
            </a:extLst>
          </p:cNvPr>
          <p:cNvSpPr txBox="1"/>
          <p:nvPr/>
        </p:nvSpPr>
        <p:spPr>
          <a:xfrm>
            <a:off x="299357" y="4365104"/>
            <a:ext cx="2408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概念図 </a:t>
            </a:r>
            <a:r>
              <a:rPr kumimoji="1" lang="en-US" altLang="ja-JP" dirty="0"/>
              <a:t>Concept map】</a:t>
            </a:r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EE4297F-B54A-5C43-AAEF-4331DBC67975}"/>
              </a:ext>
            </a:extLst>
          </p:cNvPr>
          <p:cNvSpPr txBox="1"/>
          <p:nvPr/>
        </p:nvSpPr>
        <p:spPr>
          <a:xfrm>
            <a:off x="416495" y="1282957"/>
            <a:ext cx="935735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研究代表者　所属　・</a:t>
            </a:r>
            <a:r>
              <a:rPr lang="en-US" altLang="ja-JP" sz="1400" dirty="0"/>
              <a:t> </a:t>
            </a:r>
            <a:r>
              <a:rPr lang="ja-JP" altLang="en-US" sz="1400" dirty="0"/>
              <a:t>氏名</a:t>
            </a:r>
            <a:r>
              <a:rPr lang="ja-JP" altLang="en-US" sz="1400" dirty="0">
                <a:solidFill>
                  <a:schemeClr val="bg1">
                    <a:lumMod val="75000"/>
                  </a:schemeClr>
                </a:solidFill>
              </a:rPr>
              <a:t>　        　</a:t>
            </a:r>
            <a:r>
              <a:rPr lang="zh-CN" altLang="en-US" sz="1400" dirty="0">
                <a:solidFill>
                  <a:schemeClr val="bg1">
                    <a:lumMod val="75000"/>
                  </a:schemeClr>
                </a:solidFill>
              </a:rPr>
              <a:t>例：医学系研究科　微生物学分野　東北 </a:t>
            </a:r>
            <a:r>
              <a:rPr lang="ja-JP" altLang="en-US" sz="1400" dirty="0">
                <a:solidFill>
                  <a:schemeClr val="bg1">
                    <a:lumMod val="75000"/>
                  </a:schemeClr>
                </a:solidFill>
              </a:rPr>
              <a:t>花子　</a:t>
            </a:r>
            <a:endParaRPr lang="en-US" altLang="ja-JP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altLang="ja-JP" sz="1400" dirty="0"/>
              <a:t>Affiliation and  Name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the</a:t>
            </a:r>
            <a:r>
              <a:rPr lang="ja-JP" altLang="en-US" sz="1400" dirty="0"/>
              <a:t> </a:t>
            </a:r>
            <a:r>
              <a:rPr lang="en-US" altLang="ja-JP" sz="1400" dirty="0"/>
              <a:t>principal</a:t>
            </a:r>
            <a:r>
              <a:rPr lang="ja-JP" altLang="en-US" sz="1400" dirty="0"/>
              <a:t> </a:t>
            </a:r>
            <a:r>
              <a:rPr lang="en-US" altLang="ja-JP" sz="1400" dirty="0"/>
              <a:t>investigator</a:t>
            </a:r>
            <a:r>
              <a:rPr lang="ja-JP" altLang="en-US" sz="1400" dirty="0"/>
              <a:t>　　</a:t>
            </a:r>
            <a:r>
              <a:rPr lang="en-US" altLang="ja-JP" sz="1400" dirty="0" err="1">
                <a:solidFill>
                  <a:schemeClr val="bg1">
                    <a:lumMod val="75000"/>
                  </a:schemeClr>
                </a:solidFill>
              </a:rPr>
              <a:t>Eg.</a:t>
            </a:r>
            <a:r>
              <a:rPr lang="en-US" altLang="ja-JP" sz="1400" dirty="0">
                <a:solidFill>
                  <a:schemeClr val="bg1">
                    <a:lumMod val="75000"/>
                  </a:schemeClr>
                </a:solidFill>
              </a:rPr>
              <a:t>, Graduate School of Medicine, Virology ,Tohoku Hanako</a:t>
            </a:r>
            <a:endParaRPr kumimoji="1" lang="ja-JP" alt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F32ECAD-4247-DF4A-BCBC-777FBD4CD8CE}"/>
              </a:ext>
            </a:extLst>
          </p:cNvPr>
          <p:cNvSpPr txBox="1"/>
          <p:nvPr/>
        </p:nvSpPr>
        <p:spPr>
          <a:xfrm>
            <a:off x="2000672" y="5445224"/>
            <a:ext cx="734481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solidFill>
                  <a:schemeClr val="bg1">
                    <a:lumMod val="75000"/>
                  </a:schemeClr>
                </a:solidFill>
              </a:rPr>
              <a:t>※</a:t>
            </a:r>
            <a:r>
              <a:rPr lang="ja-JP" altLang="en-US" sz="2000" dirty="0">
                <a:solidFill>
                  <a:schemeClr val="bg1">
                    <a:lumMod val="75000"/>
                  </a:schemeClr>
                </a:solidFill>
              </a:rPr>
              <a:t>研究の全体像がわかるようなポンチ絵を記載してください</a:t>
            </a:r>
            <a:endParaRPr lang="en-US" altLang="ja-JP" sz="20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altLang="ja-JP" sz="2000" dirty="0">
                <a:solidFill>
                  <a:schemeClr val="bg1">
                    <a:lumMod val="75000"/>
                  </a:schemeClr>
                </a:solidFill>
              </a:rPr>
              <a:t>※ Include Concept map that illustrates your research outline</a:t>
            </a:r>
            <a:endParaRPr kumimoji="1" lang="ja-JP" alt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Google Shape;186;gb32f22e72f_2_36">
            <a:extLst>
              <a:ext uri="{FF2B5EF4-FFF2-40B4-BE49-F238E27FC236}">
                <a16:creationId xmlns:a16="http://schemas.microsoft.com/office/drawing/2014/main" id="{571564DB-3630-4962-84BD-A630A48BE2AE}"/>
              </a:ext>
            </a:extLst>
          </p:cNvPr>
          <p:cNvSpPr txBox="1">
            <a:spLocks/>
          </p:cNvSpPr>
          <p:nvPr/>
        </p:nvSpPr>
        <p:spPr>
          <a:xfrm>
            <a:off x="-15552" y="0"/>
            <a:ext cx="9906000" cy="764704"/>
          </a:xfrm>
          <a:prstGeom prst="rect">
            <a:avLst/>
          </a:prstGeom>
          <a:solidFill>
            <a:srgbClr val="073763"/>
          </a:solidFill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ja-JP" altLang="en-US" dirty="0">
                <a:solidFill>
                  <a:srgbClr val="FFFFFF"/>
                </a:solidFill>
                <a:highlight>
                  <a:srgbClr val="073763"/>
                </a:highlight>
              </a:rPr>
              <a:t>　　　</a:t>
            </a:r>
            <a:endParaRPr lang="ja-JP" altLang="en-US" sz="1400" dirty="0">
              <a:solidFill>
                <a:srgbClr val="FFFFFF"/>
              </a:solidFill>
              <a:highlight>
                <a:srgbClr val="073763"/>
              </a:highlight>
              <a:latin typeface="Meiryo"/>
              <a:ea typeface="Meiryo"/>
              <a:cs typeface="Meiryo"/>
              <a:sym typeface="Meiryo"/>
            </a:endParaRPr>
          </a:p>
        </p:txBody>
      </p:sp>
      <p:pic>
        <p:nvPicPr>
          <p:cNvPr id="13" name="Google Shape;200;gb32f22e72f_2_36">
            <a:extLst>
              <a:ext uri="{FF2B5EF4-FFF2-40B4-BE49-F238E27FC236}">
                <a16:creationId xmlns:a16="http://schemas.microsoft.com/office/drawing/2014/main" id="{B0BEF459-2C81-46F2-8C0F-40C0B141F6FA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8464" y="36961"/>
            <a:ext cx="576064" cy="573089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201;gb32f22e72f_2_36">
            <a:extLst>
              <a:ext uri="{FF2B5EF4-FFF2-40B4-BE49-F238E27FC236}">
                <a16:creationId xmlns:a16="http://schemas.microsoft.com/office/drawing/2014/main" id="{29286B7E-39F7-41DB-9536-1902CBF5D54D}"/>
              </a:ext>
            </a:extLst>
          </p:cNvPr>
          <p:cNvSpPr txBox="1"/>
          <p:nvPr/>
        </p:nvSpPr>
        <p:spPr>
          <a:xfrm>
            <a:off x="3220793" y="-46904"/>
            <a:ext cx="6652541" cy="420398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dirty="0">
                <a:solidFill>
                  <a:srgbClr val="FFFFFF"/>
                </a:solidFill>
              </a:rPr>
              <a:t>System Design</a:t>
            </a:r>
            <a:r>
              <a:rPr lang="ja-JP" altLang="en-US" sz="1600" dirty="0">
                <a:solidFill>
                  <a:srgbClr val="FFFFFF"/>
                </a:solidFill>
              </a:rPr>
              <a:t> </a:t>
            </a:r>
            <a:r>
              <a:rPr lang="en-US" altLang="ja-JP" sz="1600" dirty="0">
                <a:solidFill>
                  <a:srgbClr val="FFFFFF"/>
                </a:solidFill>
              </a:rPr>
              <a:t>of</a:t>
            </a:r>
            <a:r>
              <a:rPr lang="ja-JP" sz="1600" dirty="0">
                <a:solidFill>
                  <a:srgbClr val="FFFFFF"/>
                </a:solidFill>
              </a:rPr>
              <a:t> Inclusive society with Infectious  Diseases</a:t>
            </a:r>
            <a:r>
              <a:rPr lang="en-US" altLang="ja-JP" sz="1600" dirty="0">
                <a:solidFill>
                  <a:srgbClr val="FFFFFF"/>
                </a:solidFill>
              </a:rPr>
              <a:t>   </a:t>
            </a:r>
            <a:r>
              <a:rPr lang="ja-JP" altLang="en-US" sz="1600" dirty="0">
                <a:solidFill>
                  <a:srgbClr val="FFFFFF"/>
                </a:solidFill>
              </a:rPr>
              <a:t>様式２　</a:t>
            </a:r>
            <a:r>
              <a:rPr lang="en-US" altLang="ja-JP" sz="1600" dirty="0">
                <a:solidFill>
                  <a:srgbClr val="FFFFFF"/>
                </a:solidFill>
              </a:rPr>
              <a:t>Form 2   </a:t>
            </a:r>
            <a:endParaRPr sz="1600" dirty="0">
              <a:solidFill>
                <a:srgbClr val="FFFFFF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C29F1EF-4297-4C1A-8F17-5A4909CF078B}"/>
              </a:ext>
            </a:extLst>
          </p:cNvPr>
          <p:cNvSpPr txBox="1"/>
          <p:nvPr/>
        </p:nvSpPr>
        <p:spPr>
          <a:xfrm>
            <a:off x="732384" y="71441"/>
            <a:ext cx="25827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感染症共生システム学際研究重点拠点</a:t>
            </a:r>
          </a:p>
        </p:txBody>
      </p:sp>
      <p:sp>
        <p:nvSpPr>
          <p:cNvPr id="11" name="Google Shape;201;gb32f22e72f_2_36">
            <a:extLst>
              <a:ext uri="{FF2B5EF4-FFF2-40B4-BE49-F238E27FC236}">
                <a16:creationId xmlns:a16="http://schemas.microsoft.com/office/drawing/2014/main" id="{40C73236-4654-42A1-A72A-6ADAED595870}"/>
              </a:ext>
            </a:extLst>
          </p:cNvPr>
          <p:cNvSpPr txBox="1"/>
          <p:nvPr/>
        </p:nvSpPr>
        <p:spPr>
          <a:xfrm>
            <a:off x="760984" y="288335"/>
            <a:ext cx="9273480" cy="39275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dirty="0">
                <a:solidFill>
                  <a:srgbClr val="FFFFFF"/>
                </a:solidFill>
              </a:rPr>
              <a:t>SDGS-ID </a:t>
            </a:r>
            <a:r>
              <a:rPr lang="ja-JP" altLang="en-US" dirty="0">
                <a:solidFill>
                  <a:srgbClr val="FFFFFF"/>
                </a:solidFill>
              </a:rPr>
              <a:t>若手研究者支援プロジェクト　</a:t>
            </a:r>
            <a:r>
              <a:rPr lang="en-US" altLang="ja-JP" dirty="0">
                <a:solidFill>
                  <a:srgbClr val="FFFFFF"/>
                </a:solidFill>
              </a:rPr>
              <a:t>SDGS-ID  Research award  project for young researchers 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A5FF7FD-5962-4B17-9523-D551C64D952C}"/>
              </a:ext>
            </a:extLst>
          </p:cNvPr>
          <p:cNvSpPr txBox="1"/>
          <p:nvPr/>
        </p:nvSpPr>
        <p:spPr>
          <a:xfrm>
            <a:off x="8305276" y="6525344"/>
            <a:ext cx="15680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rgbClr val="FF0000"/>
                </a:solidFill>
              </a:rPr>
              <a:t>Do not exceed one page</a:t>
            </a:r>
            <a:endParaRPr kumimoji="1" lang="ja-JP" altLang="en-US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39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39E989F1D1F4AF4B84B9D2B1E524E192" ma:contentTypeVersion="4" ma:contentTypeDescription="新しいドキュメントを作成します。" ma:contentTypeScope="" ma:versionID="57a6f346c74adb68a842ddaad0655e73">
  <xsd:schema xmlns:xsd="http://www.w3.org/2001/XMLSchema" xmlns:xs="http://www.w3.org/2001/XMLSchema" xmlns:p="http://schemas.microsoft.com/office/2006/metadata/properties" xmlns:ns3="0bbdc879-6c66-4d25-8eb1-213a79e80415" targetNamespace="http://schemas.microsoft.com/office/2006/metadata/properties" ma:root="true" ma:fieldsID="cb6e790092ac51da6b116a4a750627ff" ns3:_="">
    <xsd:import namespace="0bbdc879-6c66-4d25-8eb1-213a79e8041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bdc879-6c66-4d25-8eb1-213a79e804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18E888-6C3C-46C7-9315-B1F5DD6C89E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F966F6-192E-4272-93DD-2DCEE6B11828}">
  <ds:schemaRefs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www.w3.org/XML/1998/namespace"/>
    <ds:schemaRef ds:uri="0bbdc879-6c66-4d25-8eb1-213a79e80415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AD0BBAC-4B54-4C99-8BD5-552C105716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bdc879-6c66-4d25-8eb1-213a79e804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2612</TotalTime>
  <Words>230</Words>
  <Application>Microsoft Office PowerPoint</Application>
  <PresentationFormat>A4 210 x 297 mm</PresentationFormat>
  <Paragraphs>32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山田純市</dc:creator>
  <cp:lastModifiedBy>小山　由希子</cp:lastModifiedBy>
  <cp:revision>56</cp:revision>
  <cp:lastPrinted>2017-03-31T08:20:18Z</cp:lastPrinted>
  <dcterms:created xsi:type="dcterms:W3CDTF">2015-05-20T04:04:57Z</dcterms:created>
  <dcterms:modified xsi:type="dcterms:W3CDTF">2021-02-01T05:34:43Z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0x01010039E989F1D1F4AF4B84B9D2B1E524E192</vt:lpwstr>
  </property>
</Properties>
</file>